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147475143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9F17F-ED5B-4346-B048-F6B5E36EFDC0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A1BB6-33C4-433E-B616-2C63B3AB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8106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03B66-5178-FB97-E605-BEAEAAF5F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8B4A15A-FCD7-8120-BB73-8B256C7E47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D751C58-29AA-991E-2AC5-7B60DAFDA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090A742-91C2-408C-1A25-345AE4F1B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19991-F68C-4569-BFA9-8E79A9519E4E}" type="slidenum">
              <a:rPr lang="es-CO" smtClean="0"/>
              <a:pPr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0197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EC708D-C7A4-59AF-FED9-52859BCBD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74096A-241D-C292-7FF1-9147FE14A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A9CE96-8621-955F-C118-EFE7D7854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9201EA-7B8E-2CCE-5DD5-C011CC6B2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4AD24F-7C8B-C6FC-E704-F9C6CC96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198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67CD9-E01D-32E8-0209-C93F51143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635F6C-1089-6BA4-13D4-BE05F6F74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93E5C7-5088-CFAE-F543-C4F6BB6C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9284C5-D7E3-C75E-0E6E-0FC450D86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F54A92-0D97-A54C-D32E-343994576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394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8E0EBA-3616-30CE-F633-653423EE7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7582F1-AC6B-C1DC-030B-BF0931E60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319FFE-2696-410C-B757-A53065463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2ACD23-7295-348B-F60E-3950F37A7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EE163A-6586-128C-4769-80B5BD30B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8388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2334D2-25C3-8EAC-5F5F-B1C9BAEE3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D335E9-0B2A-28D9-1D26-DF817F3510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7B4AE0F-9C9D-6B57-2F1F-6C7FD7F94E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4C712C-DF3D-054B-12CD-C988A6A91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FFF98B-2813-78E1-D75F-A5291FFFC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9CF729-86C3-F3F5-E757-3F9EDCCF9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869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788C0F-44FD-43DC-C6C0-12B3FE212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72507A-B4A3-3893-C8A1-F6D61F426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0656829-B95A-1A8A-D909-9FCF64EAF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D6A886-124D-78E4-C4AB-1A61DFF75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C29451D-CB12-AEA0-137C-4D54006D1A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A3A52DC-5039-D6E3-ED1F-DFB319FBA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F2B0C9F-3F3F-D927-FC8E-0EC53A7A2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66C1545-CC7B-4ED3-729A-D53F9C9A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550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20547-8853-3B89-5821-4443B9AF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3707CC8-DFA7-DE58-4EA1-D2EA7D68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3E817D-7009-B49C-E305-53C462AF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54C192A-9A45-24A4-C859-B30FBA5C7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7801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A79839D-768C-CDBF-8F24-0CF35F0E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7E8FB7C-D90B-D3EA-82EB-F0B8B8C7C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3C55FBC-8168-5681-DF7B-12AB57A8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1798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DFF27-6116-3E0F-B050-00095EFC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020BC2-4947-513E-5C00-87E446B60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F099C-F014-9483-5D8C-0956C63EB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C427CF-4E58-9D92-5F03-446CA2755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4BFA93-BBD5-0844-F8F3-9773246A7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29EE3E-9C5F-183E-A28F-2065D894D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025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4EB02-1F0E-8DC3-208F-F1E380875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7CC1EDD-06FF-5841-EC23-4C55DEE679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3CB66E-F7EF-38BE-5585-5B2B8A37B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11E687-3C31-778F-A52D-4D54D7139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B7A6FF-6959-75A6-EFA6-25E24A36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1E89F0-121A-2346-1893-D85B059A0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2545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FA40D-1482-B363-EFE9-525BF866D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9973150-CEAA-D8A9-92A8-A334E6345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0FEE1C-B5DB-4829-B204-DA7A827E5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8FF573-A41E-9900-0F74-D1979F105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F74D82-64EE-76AD-A2FF-CE89E91C8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557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215E84-82CD-4623-8264-1DCC852456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5223A6-9346-E55B-33AF-72B7D225D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F554FE-6CD9-A203-9C2A-859408CCE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CD458C-6C12-2CEE-27D3-B6F8CC2A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66121A-36A1-C0A6-4F72-B58EA2227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3891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D90080E-500F-5719-7FED-12B4FD4CE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05BCF9-28D3-99A9-7F53-6F9AD01CD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AC843C-0671-8CCD-0496-41A4B058A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1028E-682F-4D1C-8F9E-53B6E971D041}" type="datetimeFigureOut">
              <a:rPr lang="es-CO" smtClean="0"/>
              <a:t>21/11/2025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72555F-0940-F185-E232-EAAF9FC06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41F8AA-D251-635F-EB25-A9C9F1F1B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87FDD-9686-4C1C-B530-F7ACE188BE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876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13" Type="http://schemas.openxmlformats.org/officeDocument/2006/relationships/image" Target="../media/image3.svg"/><Relationship Id="rId18" Type="http://schemas.openxmlformats.org/officeDocument/2006/relationships/image" Target="../media/image8.png"/><Relationship Id="rId26" Type="http://schemas.openxmlformats.org/officeDocument/2006/relationships/image" Target="../media/image16.png"/><Relationship Id="rId3" Type="http://schemas.openxmlformats.org/officeDocument/2006/relationships/video" Target="../media/media1.mp4"/><Relationship Id="rId21" Type="http://schemas.openxmlformats.org/officeDocument/2006/relationships/image" Target="../media/image11.png"/><Relationship Id="rId7" Type="http://schemas.openxmlformats.org/officeDocument/2006/relationships/video" Target="../media/media3.mp4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5" Type="http://schemas.openxmlformats.org/officeDocument/2006/relationships/image" Target="../media/image15.png"/><Relationship Id="rId2" Type="http://schemas.microsoft.com/office/2007/relationships/media" Target="../media/media1.mp4"/><Relationship Id="rId16" Type="http://schemas.openxmlformats.org/officeDocument/2006/relationships/image" Target="../media/image6.png"/><Relationship Id="rId20" Type="http://schemas.openxmlformats.org/officeDocument/2006/relationships/image" Target="../media/image10.png"/><Relationship Id="rId1" Type="http://schemas.openxmlformats.org/officeDocument/2006/relationships/tags" Target="../tags/tag1.xml"/><Relationship Id="rId6" Type="http://schemas.microsoft.com/office/2007/relationships/media" Target="../media/media3.mp4"/><Relationship Id="rId11" Type="http://schemas.openxmlformats.org/officeDocument/2006/relationships/image" Target="../media/image1.emf"/><Relationship Id="rId24" Type="http://schemas.openxmlformats.org/officeDocument/2006/relationships/image" Target="../media/image14.png"/><Relationship Id="rId5" Type="http://schemas.openxmlformats.org/officeDocument/2006/relationships/video" Target="../media/media2.mp4"/><Relationship Id="rId15" Type="http://schemas.openxmlformats.org/officeDocument/2006/relationships/image" Target="../media/image5.svg"/><Relationship Id="rId23" Type="http://schemas.openxmlformats.org/officeDocument/2006/relationships/image" Target="../media/image13.png"/><Relationship Id="rId10" Type="http://schemas.openxmlformats.org/officeDocument/2006/relationships/oleObject" Target="../embeddings/oleObject1.bin"/><Relationship Id="rId19" Type="http://schemas.openxmlformats.org/officeDocument/2006/relationships/image" Target="../media/image9.png"/><Relationship Id="rId4" Type="http://schemas.microsoft.com/office/2007/relationships/media" Target="../media/media2.mp4"/><Relationship Id="rId9" Type="http://schemas.openxmlformats.org/officeDocument/2006/relationships/notesSlide" Target="../notesSlides/notesSlide1.xml"/><Relationship Id="rId14" Type="http://schemas.openxmlformats.org/officeDocument/2006/relationships/image" Target="../media/image4.png"/><Relationship Id="rId2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81520-8AF9-FF9D-6B0A-A2258FDBD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hink-cell data - do not delete" hidden="1">
            <a:extLst>
              <a:ext uri="{FF2B5EF4-FFF2-40B4-BE49-F238E27FC236}">
                <a16:creationId xmlns:a16="http://schemas.microsoft.com/office/drawing/2014/main" id="{800CBDDF-912D-FDD5-8E11-4DAB70E517B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10" imgW="421" imgH="420" progId="TCLayout.ActiveDocument.1">
                  <p:embed/>
                </p:oleObj>
              </mc:Choice>
              <mc:Fallback>
                <p:oleObj name="Diapositiva de think-cell" r:id="rId10" imgW="421" imgH="420" progId="TCLayout.ActiveDocument.1">
                  <p:embed/>
                  <p:pic>
                    <p:nvPicPr>
                      <p:cNvPr id="2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00CBDDF-912D-FDD5-8E11-4DAB70E517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Rectángulo 54">
            <a:extLst>
              <a:ext uri="{FF2B5EF4-FFF2-40B4-BE49-F238E27FC236}">
                <a16:creationId xmlns:a16="http://schemas.microsoft.com/office/drawing/2014/main" id="{0B5A281C-0DE2-D08A-8EFC-5174F62126DB}"/>
              </a:ext>
            </a:extLst>
          </p:cNvPr>
          <p:cNvSpPr/>
          <p:nvPr/>
        </p:nvSpPr>
        <p:spPr>
          <a:xfrm>
            <a:off x="11810225" y="-2396"/>
            <a:ext cx="286765" cy="2867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3703">
              <a:defRPr/>
            </a:pPr>
            <a:r>
              <a:rPr lang="es-CO" sz="723" noProof="0">
                <a:solidFill>
                  <a:prstClr val="white"/>
                </a:solidFill>
                <a:latin typeface="Calibri" panose="020F0502020204030204"/>
              </a:rPr>
              <a:t>    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A25B5B6C-08C8-086D-10F3-3677D0337963}"/>
              </a:ext>
            </a:extLst>
          </p:cNvPr>
          <p:cNvGrpSpPr/>
          <p:nvPr/>
        </p:nvGrpSpPr>
        <p:grpSpPr>
          <a:xfrm>
            <a:off x="0" y="562304"/>
            <a:ext cx="12192001" cy="101300"/>
            <a:chOff x="36203" y="10337115"/>
            <a:chExt cx="4882863" cy="760508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29A784A4-3F3B-A610-8708-974DF83A01A4}"/>
                </a:ext>
              </a:extLst>
            </p:cNvPr>
            <p:cNvSpPr/>
            <p:nvPr/>
          </p:nvSpPr>
          <p:spPr>
            <a:xfrm>
              <a:off x="3315054" y="10337115"/>
              <a:ext cx="1604012" cy="76050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808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71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C54AC89-B433-2FD1-1DAD-FEC227D1FDBF}"/>
                </a:ext>
              </a:extLst>
            </p:cNvPr>
            <p:cNvSpPr/>
            <p:nvPr/>
          </p:nvSpPr>
          <p:spPr>
            <a:xfrm>
              <a:off x="36203" y="10337120"/>
              <a:ext cx="2216459" cy="760503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808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71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F452213-FA5A-4EFC-2142-5DAC97118770}"/>
                </a:ext>
              </a:extLst>
            </p:cNvPr>
            <p:cNvSpPr/>
            <p:nvPr/>
          </p:nvSpPr>
          <p:spPr>
            <a:xfrm>
              <a:off x="1944049" y="10337120"/>
              <a:ext cx="1772545" cy="760503"/>
            </a:xfrm>
            <a:prstGeom prst="rect">
              <a:avLst/>
            </a:prstGeom>
            <a:solidFill>
              <a:srgbClr val="007E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808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71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3077D35-6BCE-B077-FBA4-BC78902E1BB5}"/>
              </a:ext>
            </a:extLst>
          </p:cNvPr>
          <p:cNvSpPr/>
          <p:nvPr/>
        </p:nvSpPr>
        <p:spPr>
          <a:xfrm>
            <a:off x="0" y="5353"/>
            <a:ext cx="12192000" cy="5624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808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7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0" name="Grupo 149">
            <a:extLst>
              <a:ext uri="{FF2B5EF4-FFF2-40B4-BE49-F238E27FC236}">
                <a16:creationId xmlns:a16="http://schemas.microsoft.com/office/drawing/2014/main" id="{B11011D0-F0B4-7C7B-BF49-8F2AF494F981}"/>
              </a:ext>
            </a:extLst>
          </p:cNvPr>
          <p:cNvGrpSpPr/>
          <p:nvPr/>
        </p:nvGrpSpPr>
        <p:grpSpPr>
          <a:xfrm>
            <a:off x="10664802" y="63954"/>
            <a:ext cx="1320852" cy="431943"/>
            <a:chOff x="7724160" y="5481095"/>
            <a:chExt cx="3258887" cy="1063690"/>
          </a:xfrm>
        </p:grpSpPr>
        <p:pic>
          <p:nvPicPr>
            <p:cNvPr id="151" name="Gráfico 150">
              <a:extLst>
                <a:ext uri="{FF2B5EF4-FFF2-40B4-BE49-F238E27FC236}">
                  <a16:creationId xmlns:a16="http://schemas.microsoft.com/office/drawing/2014/main" id="{A3D01F3A-C919-E02C-8D53-361FE53DC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402951" y="5572637"/>
              <a:ext cx="1580096" cy="880606"/>
            </a:xfrm>
            <a:prstGeom prst="rect">
              <a:avLst/>
            </a:prstGeom>
          </p:spPr>
        </p:pic>
        <p:pic>
          <p:nvPicPr>
            <p:cNvPr id="152" name="Gráfico 151">
              <a:extLst>
                <a:ext uri="{FF2B5EF4-FFF2-40B4-BE49-F238E27FC236}">
                  <a16:creationId xmlns:a16="http://schemas.microsoft.com/office/drawing/2014/main" id="{E22D6CEB-B16C-2229-139F-C049A2ECE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724160" y="5481095"/>
              <a:ext cx="1042237" cy="1063690"/>
            </a:xfrm>
            <a:prstGeom prst="rect">
              <a:avLst/>
            </a:prstGeom>
          </p:spPr>
        </p:pic>
        <p:cxnSp>
          <p:nvCxnSpPr>
            <p:cNvPr id="153" name="Conector recto 152">
              <a:extLst>
                <a:ext uri="{FF2B5EF4-FFF2-40B4-BE49-F238E27FC236}">
                  <a16:creationId xmlns:a16="http://schemas.microsoft.com/office/drawing/2014/main" id="{0E1FD6DC-2C9F-2647-39A5-0DB615941B0B}"/>
                </a:ext>
              </a:extLst>
            </p:cNvPr>
            <p:cNvCxnSpPr/>
            <p:nvPr/>
          </p:nvCxnSpPr>
          <p:spPr>
            <a:xfrm>
              <a:off x="9054354" y="5481095"/>
              <a:ext cx="0" cy="10636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958650B5-99A9-C7B0-B127-3F284203EECB}"/>
              </a:ext>
            </a:extLst>
          </p:cNvPr>
          <p:cNvSpPr txBox="1"/>
          <p:nvPr/>
        </p:nvSpPr>
        <p:spPr>
          <a:xfrm>
            <a:off x="95010" y="90684"/>
            <a:ext cx="8204156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180832"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FFD200"/>
                </a:solidFill>
                <a:effectLst/>
                <a:uLnTx/>
                <a:uFillTx/>
                <a:latin typeface="Avenir Next LT Pro"/>
                <a:cs typeface="Avantt" pitchFamily="2" charset="0"/>
              </a:rPr>
              <a:t>ENTRENAMIENTO OCTUBRE 2025 </a:t>
            </a:r>
            <a:endParaRPr lang="es-CO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/>
              <a:ea typeface="+mn-lt"/>
              <a:cs typeface="+mn-lt"/>
            </a:endParaRPr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898ED663-43EF-9303-C629-62BA1149575F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163" y="-2396"/>
            <a:ext cx="1663995" cy="562477"/>
          </a:xfrm>
          <a:prstGeom prst="rect">
            <a:avLst/>
          </a:prstGeom>
        </p:spPr>
      </p:pic>
      <p:sp>
        <p:nvSpPr>
          <p:cNvPr id="17" name="Google Shape;151;p4">
            <a:extLst>
              <a:ext uri="{FF2B5EF4-FFF2-40B4-BE49-F238E27FC236}">
                <a16:creationId xmlns:a16="http://schemas.microsoft.com/office/drawing/2014/main" id="{D4EE382E-014D-6A25-929E-EC93EAA792A7}"/>
              </a:ext>
            </a:extLst>
          </p:cNvPr>
          <p:cNvSpPr txBox="1"/>
          <p:nvPr/>
        </p:nvSpPr>
        <p:spPr>
          <a:xfrm>
            <a:off x="8979959" y="929578"/>
            <a:ext cx="3076611" cy="1236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s-CO" sz="1400" b="1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CERTIFICADO BRIGADA</a:t>
            </a:r>
          </a:p>
          <a:p>
            <a:pPr marL="2286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s-CO" sz="1400" b="1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FECHA: 05 OCTUBRE 2025</a:t>
            </a:r>
          </a:p>
          <a:p>
            <a:pPr marL="2286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s-CO" sz="1400" b="1" dirty="0">
                <a:solidFill>
                  <a:schemeClr val="dk1"/>
                </a:solidFill>
                <a:latin typeface="Avenir"/>
                <a:sym typeface="Avenir"/>
              </a:rPr>
              <a:t>COBERTURA: 100%</a:t>
            </a:r>
          </a:p>
          <a:p>
            <a:pPr marL="2286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s-CO" sz="1400" b="1" dirty="0">
                <a:solidFill>
                  <a:schemeClr val="dk1"/>
                </a:solidFill>
                <a:latin typeface="Avenir"/>
                <a:sym typeface="Avenir"/>
              </a:rPr>
              <a:t>HC: 70 PERSONAS</a:t>
            </a:r>
            <a:endParaRPr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DC7FD88-FE3C-9D2F-E993-F32DFE646B4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863" y="671411"/>
            <a:ext cx="2912935" cy="21847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988B91-94D3-A95A-657A-C65433B5820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721" y="2890486"/>
            <a:ext cx="2912935" cy="2184701"/>
          </a:xfrm>
          <a:prstGeom prst="rect">
            <a:avLst/>
          </a:prstGeom>
        </p:spPr>
      </p:pic>
      <p:pic>
        <p:nvPicPr>
          <p:cNvPr id="7" name="WhatsApp Video 2025-11-17 at 12.22.48">
            <a:hlinkClick r:id="" action="ppaction://media"/>
            <a:extLst>
              <a:ext uri="{FF2B5EF4-FFF2-40B4-BE49-F238E27FC236}">
                <a16:creationId xmlns:a16="http://schemas.microsoft.com/office/drawing/2014/main" id="{CD844525-E7CA-7D57-8EE8-0F9B451A61AA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016943" y="5106306"/>
            <a:ext cx="2906461" cy="1727292"/>
          </a:xfrm>
          <a:prstGeom prst="rect">
            <a:avLst/>
          </a:prstGeom>
        </p:spPr>
      </p:pic>
      <p:pic>
        <p:nvPicPr>
          <p:cNvPr id="8" name="WhatsApp Video 2025-11-17 at 12.25.16">
            <a:hlinkClick r:id="" action="ppaction://media"/>
            <a:extLst>
              <a:ext uri="{FF2B5EF4-FFF2-40B4-BE49-F238E27FC236}">
                <a16:creationId xmlns:a16="http://schemas.microsoft.com/office/drawing/2014/main" id="{C7506E31-A256-C98B-C4B1-3C766ABB08AB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968745" y="5106305"/>
            <a:ext cx="2912935" cy="172729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499D319-3404-C50E-3443-9FC90A992FF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68745" y="2890488"/>
            <a:ext cx="2912935" cy="218470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CB59399-AD72-A484-7A86-36C4290928D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016943" y="2890487"/>
            <a:ext cx="2912935" cy="218470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BDD8C4F-D7A9-005B-B034-09DF2B628EE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68745" y="671411"/>
            <a:ext cx="2912935" cy="218470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7DD40F8-CB9B-5CCE-FCFD-E3E72F4C4D6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010469" y="671411"/>
            <a:ext cx="2912935" cy="2184701"/>
          </a:xfrm>
          <a:prstGeom prst="rect">
            <a:avLst/>
          </a:prstGeom>
        </p:spPr>
      </p:pic>
      <p:pic>
        <p:nvPicPr>
          <p:cNvPr id="22" name="WhatsApp Video 2025-11-17 at 12.22.13">
            <a:hlinkClick r:id="" action="ppaction://media"/>
            <a:extLst>
              <a:ext uri="{FF2B5EF4-FFF2-40B4-BE49-F238E27FC236}">
                <a16:creationId xmlns:a16="http://schemas.microsoft.com/office/drawing/2014/main" id="{8D3C69B4-D041-1D63-DB6F-FCC80270EF0F}"/>
              </a:ext>
            </a:extLst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81721" y="5106305"/>
            <a:ext cx="2906077" cy="1727292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81C6A26-5E74-B133-D1F5-42B7C345E02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997849" y="2469239"/>
            <a:ext cx="3058721" cy="432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5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3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76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Panorámica</PresentationFormat>
  <Paragraphs>7</Paragraphs>
  <Slides>1</Slides>
  <Notes>1</Notes>
  <HiddenSlides>0</HiddenSlides>
  <MMClips>3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Avenir</vt:lpstr>
      <vt:lpstr>Avenir Next LT Pro</vt:lpstr>
      <vt:lpstr>Calibri</vt:lpstr>
      <vt:lpstr>Calibri Light</vt:lpstr>
      <vt:lpstr>Tema de Office</vt:lpstr>
      <vt:lpstr>Diapositiva de think-cell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usuario</dc:creator>
  <cp:lastModifiedBy>usuario</cp:lastModifiedBy>
  <cp:revision>1</cp:revision>
  <dcterms:created xsi:type="dcterms:W3CDTF">2025-11-21T22:21:43Z</dcterms:created>
  <dcterms:modified xsi:type="dcterms:W3CDTF">2025-11-21T22:22:14Z</dcterms:modified>
</cp:coreProperties>
</file>